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81" r:id="rId2"/>
    <p:sldId id="256" r:id="rId3"/>
    <p:sldId id="259" r:id="rId4"/>
    <p:sldId id="262" r:id="rId5"/>
    <p:sldId id="282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00CC"/>
    <a:srgbClr val="FF9900"/>
    <a:srgbClr val="D99B01"/>
    <a:srgbClr val="FF66CC"/>
    <a:srgbClr val="FF67AC"/>
    <a:srgbClr val="CC0099"/>
    <a:srgbClr val="FFDC47"/>
    <a:srgbClr val="5EEC3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B8546-4E66-499B-AA2F-36DF7034228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00E486-23A2-4838-8692-2D94D95D7067}">
      <dgm:prSet phldrT="[Text]" custT="1"/>
      <dgm:spPr/>
      <dgm:t>
        <a:bodyPr/>
        <a:lstStyle/>
        <a:p>
          <a:r>
            <a:rPr lang="en-US" sz="1800" dirty="0"/>
            <a:t>.</a:t>
          </a:r>
        </a:p>
      </dgm:t>
    </dgm:pt>
    <dgm:pt modelId="{DBD7EE08-7296-47A9-A848-DF4A46DE3C8F}" type="parTrans" cxnId="{C0169570-6529-4AF8-953C-13AA7737E703}">
      <dgm:prSet/>
      <dgm:spPr/>
      <dgm:t>
        <a:bodyPr/>
        <a:lstStyle/>
        <a:p>
          <a:endParaRPr lang="en-US"/>
        </a:p>
      </dgm:t>
    </dgm:pt>
    <dgm:pt modelId="{0F2CF159-C394-4417-81C6-3BD54317798C}" type="sibTrans" cxnId="{C0169570-6529-4AF8-953C-13AA7737E703}">
      <dgm:prSet/>
      <dgm:spPr/>
      <dgm:t>
        <a:bodyPr/>
        <a:lstStyle/>
        <a:p>
          <a:endParaRPr lang="en-US"/>
        </a:p>
      </dgm:t>
    </dgm:pt>
    <dgm:pt modelId="{41787118-A385-4D86-8994-10DDE966ACA7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  <a:latin typeface="Avenir Next" panose="020B0503020202020204" pitchFamily="34" charset="0"/>
            </a:rPr>
            <a:t>Raw</a:t>
          </a:r>
        </a:p>
      </dgm:t>
    </dgm:pt>
    <dgm:pt modelId="{FF13AB2A-1D8D-42AB-AFFE-F9913C946A46}" type="parTrans" cxnId="{5B986BC8-BCF0-4A3F-A9F1-548665AD2C16}">
      <dgm:prSet/>
      <dgm:spPr/>
      <dgm:t>
        <a:bodyPr/>
        <a:lstStyle/>
        <a:p>
          <a:endParaRPr lang="en-US"/>
        </a:p>
      </dgm:t>
    </dgm:pt>
    <dgm:pt modelId="{F5104653-2A4F-4AA9-9217-A404A58ED29C}" type="sibTrans" cxnId="{5B986BC8-BCF0-4A3F-A9F1-548665AD2C16}">
      <dgm:prSet/>
      <dgm:spPr/>
      <dgm:t>
        <a:bodyPr/>
        <a:lstStyle/>
        <a:p>
          <a:endParaRPr lang="en-US"/>
        </a:p>
      </dgm:t>
    </dgm:pt>
    <dgm:pt modelId="{934A40C4-C94F-4480-9F8C-CFB62D359AC7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sz="1400" b="0" dirty="0">
              <a:solidFill>
                <a:schemeClr val="tx1"/>
              </a:solidFill>
            </a:rPr>
            <a:t>Web browser</a:t>
          </a:r>
        </a:p>
      </dgm:t>
    </dgm:pt>
    <dgm:pt modelId="{295F69DE-183C-4729-BAEE-C94E70B52AD2}" type="parTrans" cxnId="{1C3677F5-3CDB-43A1-8A16-3653BA9856CB}">
      <dgm:prSet/>
      <dgm:spPr/>
      <dgm:t>
        <a:bodyPr/>
        <a:lstStyle/>
        <a:p>
          <a:endParaRPr lang="en-US"/>
        </a:p>
      </dgm:t>
    </dgm:pt>
    <dgm:pt modelId="{0892115B-3E11-430C-98D6-BAD6C9F458BA}" type="sibTrans" cxnId="{1C3677F5-3CDB-43A1-8A16-3653BA9856CB}">
      <dgm:prSet/>
      <dgm:spPr/>
      <dgm:t>
        <a:bodyPr/>
        <a:lstStyle/>
        <a:p>
          <a:endParaRPr lang="en-US"/>
        </a:p>
      </dgm:t>
    </dgm:pt>
    <dgm:pt modelId="{11B2AC61-62BB-4EEB-89B5-F922DF5EA2A0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  <a:latin typeface="Avenir Next" panose="020B0503020202020204" pitchFamily="34" charset="0"/>
            </a:rPr>
            <a:t>Awe</a:t>
          </a:r>
        </a:p>
      </dgm:t>
    </dgm:pt>
    <dgm:pt modelId="{96D44BEB-256C-40CA-BF34-A06892D26CDA}" type="parTrans" cxnId="{7E5C963B-AB54-41B5-A920-C6FFBAFDCAC2}">
      <dgm:prSet/>
      <dgm:spPr/>
      <dgm:t>
        <a:bodyPr/>
        <a:lstStyle/>
        <a:p>
          <a:endParaRPr lang="en-US"/>
        </a:p>
      </dgm:t>
    </dgm:pt>
    <dgm:pt modelId="{30DC2FE4-0B4A-4526-97F3-94E570D20EF1}" type="sibTrans" cxnId="{7E5C963B-AB54-41B5-A920-C6FFBAFDCAC2}">
      <dgm:prSet/>
      <dgm:spPr/>
      <dgm:t>
        <a:bodyPr/>
        <a:lstStyle/>
        <a:p>
          <a:endParaRPr lang="en-US"/>
        </a:p>
      </dgm:t>
    </dgm:pt>
    <dgm:pt modelId="{A3244CFC-62FE-4E6E-BD47-1E8CF8A9C380}" type="pres">
      <dgm:prSet presAssocID="{390B8546-4E66-499B-AA2F-36DF70342285}" presName="Name0" presStyleCnt="0">
        <dgm:presLayoutVars>
          <dgm:dir/>
          <dgm:animOne val="branch"/>
          <dgm:animLvl val="lvl"/>
        </dgm:presLayoutVars>
      </dgm:prSet>
      <dgm:spPr/>
    </dgm:pt>
    <dgm:pt modelId="{83B4EECE-BD67-4586-8E56-EC7605E4077C}" type="pres">
      <dgm:prSet presAssocID="{A800E486-23A2-4838-8692-2D94D95D7067}" presName="chaos" presStyleCnt="0"/>
      <dgm:spPr/>
    </dgm:pt>
    <dgm:pt modelId="{4D70C428-2038-4B7E-AA89-D695A78E1BE4}" type="pres">
      <dgm:prSet presAssocID="{A800E486-23A2-4838-8692-2D94D95D7067}" presName="parTx1" presStyleLbl="revTx" presStyleIdx="0" presStyleCnt="3"/>
      <dgm:spPr/>
    </dgm:pt>
    <dgm:pt modelId="{49201C50-39CE-42C7-8523-BFAE248A43CB}" type="pres">
      <dgm:prSet presAssocID="{A800E486-23A2-4838-8692-2D94D95D7067}" presName="desTx1" presStyleLbl="revTx" presStyleIdx="1" presStyleCnt="3">
        <dgm:presLayoutVars>
          <dgm:bulletEnabled val="1"/>
        </dgm:presLayoutVars>
      </dgm:prSet>
      <dgm:spPr/>
    </dgm:pt>
    <dgm:pt modelId="{2A2CE709-A967-45BD-A6CE-D7A98555890B}" type="pres">
      <dgm:prSet presAssocID="{A800E486-23A2-4838-8692-2D94D95D7067}" presName="c1" presStyleLbl="node1" presStyleIdx="0" presStyleCnt="19"/>
      <dgm:spPr/>
    </dgm:pt>
    <dgm:pt modelId="{D772014F-FD99-4B02-9D2E-59FD279D9EAD}" type="pres">
      <dgm:prSet presAssocID="{A800E486-23A2-4838-8692-2D94D95D7067}" presName="c2" presStyleLbl="node1" presStyleIdx="1" presStyleCnt="19"/>
      <dgm:spPr/>
    </dgm:pt>
    <dgm:pt modelId="{28E7A0F7-AC5A-48EA-AA42-52B47095020D}" type="pres">
      <dgm:prSet presAssocID="{A800E486-23A2-4838-8692-2D94D95D7067}" presName="c3" presStyleLbl="node1" presStyleIdx="2" presStyleCnt="19"/>
      <dgm:spPr/>
    </dgm:pt>
    <dgm:pt modelId="{CE24B6F7-66FF-4E7B-80C4-ED098C5C452D}" type="pres">
      <dgm:prSet presAssocID="{A800E486-23A2-4838-8692-2D94D95D7067}" presName="c4" presStyleLbl="node1" presStyleIdx="3" presStyleCnt="19"/>
      <dgm:spPr/>
    </dgm:pt>
    <dgm:pt modelId="{57001172-84C9-4BF3-B5B5-2563A3FAF022}" type="pres">
      <dgm:prSet presAssocID="{A800E486-23A2-4838-8692-2D94D95D7067}" presName="c5" presStyleLbl="node1" presStyleIdx="4" presStyleCnt="19"/>
      <dgm:spPr/>
    </dgm:pt>
    <dgm:pt modelId="{8C150BDD-746F-409F-932B-C975ED98B0FA}" type="pres">
      <dgm:prSet presAssocID="{A800E486-23A2-4838-8692-2D94D95D7067}" presName="c6" presStyleLbl="node1" presStyleIdx="5" presStyleCnt="19"/>
      <dgm:spPr/>
    </dgm:pt>
    <dgm:pt modelId="{05BE157D-0A00-425C-80A5-559983F56E91}" type="pres">
      <dgm:prSet presAssocID="{A800E486-23A2-4838-8692-2D94D95D7067}" presName="c7" presStyleLbl="node1" presStyleIdx="6" presStyleCnt="19"/>
      <dgm:spPr/>
    </dgm:pt>
    <dgm:pt modelId="{5978942C-C8A3-404A-8787-B74BC9EBD117}" type="pres">
      <dgm:prSet presAssocID="{A800E486-23A2-4838-8692-2D94D95D7067}" presName="c8" presStyleLbl="node1" presStyleIdx="7" presStyleCnt="19"/>
      <dgm:spPr/>
    </dgm:pt>
    <dgm:pt modelId="{43A220F3-373B-48FC-BFA9-8B0DC56AE5A7}" type="pres">
      <dgm:prSet presAssocID="{A800E486-23A2-4838-8692-2D94D95D7067}" presName="c9" presStyleLbl="node1" presStyleIdx="8" presStyleCnt="19"/>
      <dgm:spPr/>
    </dgm:pt>
    <dgm:pt modelId="{E93963CA-4120-4537-9951-862469A0DED6}" type="pres">
      <dgm:prSet presAssocID="{A800E486-23A2-4838-8692-2D94D95D7067}" presName="c10" presStyleLbl="node1" presStyleIdx="9" presStyleCnt="19"/>
      <dgm:spPr/>
    </dgm:pt>
    <dgm:pt modelId="{D05A45EE-7AFD-4EAF-A305-61CCE12E244F}" type="pres">
      <dgm:prSet presAssocID="{A800E486-23A2-4838-8692-2D94D95D7067}" presName="c11" presStyleLbl="node1" presStyleIdx="10" presStyleCnt="19"/>
      <dgm:spPr/>
    </dgm:pt>
    <dgm:pt modelId="{FCA71654-1F1B-4486-A83B-F2A4AE0FF5EA}" type="pres">
      <dgm:prSet presAssocID="{A800E486-23A2-4838-8692-2D94D95D7067}" presName="c12" presStyleLbl="node1" presStyleIdx="11" presStyleCnt="19"/>
      <dgm:spPr/>
    </dgm:pt>
    <dgm:pt modelId="{5B716F21-A4CF-4EF2-89E0-1A7B57FB7B02}" type="pres">
      <dgm:prSet presAssocID="{A800E486-23A2-4838-8692-2D94D95D7067}" presName="c13" presStyleLbl="node1" presStyleIdx="12" presStyleCnt="19"/>
      <dgm:spPr/>
    </dgm:pt>
    <dgm:pt modelId="{91398725-34AF-4991-9E66-A82C0B584EFA}" type="pres">
      <dgm:prSet presAssocID="{A800E486-23A2-4838-8692-2D94D95D7067}" presName="c14" presStyleLbl="node1" presStyleIdx="13" presStyleCnt="19"/>
      <dgm:spPr/>
    </dgm:pt>
    <dgm:pt modelId="{1732EE74-CD48-4A55-9060-B5DE8DE5E2BE}" type="pres">
      <dgm:prSet presAssocID="{A800E486-23A2-4838-8692-2D94D95D7067}" presName="c15" presStyleLbl="node1" presStyleIdx="14" presStyleCnt="19"/>
      <dgm:spPr/>
    </dgm:pt>
    <dgm:pt modelId="{7CD5E928-48DC-44C2-A72A-7EAB01554C45}" type="pres">
      <dgm:prSet presAssocID="{A800E486-23A2-4838-8692-2D94D95D7067}" presName="c16" presStyleLbl="node1" presStyleIdx="15" presStyleCnt="19"/>
      <dgm:spPr/>
    </dgm:pt>
    <dgm:pt modelId="{A0F20079-E026-4033-B8B9-B0C037633E22}" type="pres">
      <dgm:prSet presAssocID="{A800E486-23A2-4838-8692-2D94D95D7067}" presName="c17" presStyleLbl="node1" presStyleIdx="16" presStyleCnt="19"/>
      <dgm:spPr/>
    </dgm:pt>
    <dgm:pt modelId="{F71C7F52-0829-48A2-8A53-F0BC58CC2391}" type="pres">
      <dgm:prSet presAssocID="{A800E486-23A2-4838-8692-2D94D95D7067}" presName="c18" presStyleLbl="node1" presStyleIdx="17" presStyleCnt="19"/>
      <dgm:spPr/>
    </dgm:pt>
    <dgm:pt modelId="{7F6D6338-6AB1-4D02-B7DB-518FD6C622BB}" type="pres">
      <dgm:prSet presAssocID="{0F2CF159-C394-4417-81C6-3BD54317798C}" presName="chevronComposite1" presStyleCnt="0"/>
      <dgm:spPr/>
    </dgm:pt>
    <dgm:pt modelId="{6207049A-71A5-4C65-AD9F-FFC5E1C9A912}" type="pres">
      <dgm:prSet presAssocID="{0F2CF159-C394-4417-81C6-3BD54317798C}" presName="chevron1" presStyleLbl="sibTrans2D1" presStyleIdx="0" presStyleCnt="2" custScaleX="178619"/>
      <dgm:spPr/>
    </dgm:pt>
    <dgm:pt modelId="{B46D8AFC-79F9-4FB3-9D33-B9CFDFE40265}" type="pres">
      <dgm:prSet presAssocID="{0F2CF159-C394-4417-81C6-3BD54317798C}" presName="spChevron1" presStyleCnt="0"/>
      <dgm:spPr/>
    </dgm:pt>
    <dgm:pt modelId="{E3ED0D3B-F8A7-4252-8269-39B16B131215}" type="pres">
      <dgm:prSet presAssocID="{0F2CF159-C394-4417-81C6-3BD54317798C}" presName="overlap" presStyleCnt="0"/>
      <dgm:spPr/>
    </dgm:pt>
    <dgm:pt modelId="{5A35D041-9105-46A5-9BC9-A0F75D4CB08A}" type="pres">
      <dgm:prSet presAssocID="{0F2CF159-C394-4417-81C6-3BD54317798C}" presName="chevronComposite2" presStyleCnt="0"/>
      <dgm:spPr/>
    </dgm:pt>
    <dgm:pt modelId="{A783FA48-E08D-43F8-A53D-B11F608A6B08}" type="pres">
      <dgm:prSet presAssocID="{0F2CF159-C394-4417-81C6-3BD54317798C}" presName="chevron2" presStyleLbl="sibTrans2D1" presStyleIdx="1" presStyleCnt="2" custScaleX="169559"/>
      <dgm:spPr/>
    </dgm:pt>
    <dgm:pt modelId="{71A5E671-D69F-4140-8595-5070D9BE141A}" type="pres">
      <dgm:prSet presAssocID="{0F2CF159-C394-4417-81C6-3BD54317798C}" presName="spChevron2" presStyleCnt="0"/>
      <dgm:spPr/>
    </dgm:pt>
    <dgm:pt modelId="{738F812F-EF50-452E-8ABE-15A06D3CD3EE}" type="pres">
      <dgm:prSet presAssocID="{934A40C4-C94F-4480-9F8C-CFB62D359AC7}" presName="last" presStyleCnt="0"/>
      <dgm:spPr/>
    </dgm:pt>
    <dgm:pt modelId="{1F0801DD-753D-4E29-8635-A8E51AEA0E8F}" type="pres">
      <dgm:prSet presAssocID="{934A40C4-C94F-4480-9F8C-CFB62D359AC7}" presName="circleTx" presStyleLbl="node1" presStyleIdx="18" presStyleCnt="19" custScaleX="97774"/>
      <dgm:spPr/>
    </dgm:pt>
    <dgm:pt modelId="{71864CED-EF09-4C29-A5E5-6BA8A18D2431}" type="pres">
      <dgm:prSet presAssocID="{934A40C4-C94F-4480-9F8C-CFB62D359AC7}" presName="desTxN" presStyleLbl="revTx" presStyleIdx="2" presStyleCnt="3">
        <dgm:presLayoutVars>
          <dgm:bulletEnabled val="1"/>
        </dgm:presLayoutVars>
      </dgm:prSet>
      <dgm:spPr/>
    </dgm:pt>
    <dgm:pt modelId="{456D56FF-EC28-4981-B495-C9BB16A67FD3}" type="pres">
      <dgm:prSet presAssocID="{934A40C4-C94F-4480-9F8C-CFB62D359AC7}" presName="spN" presStyleCnt="0"/>
      <dgm:spPr/>
    </dgm:pt>
  </dgm:ptLst>
  <dgm:cxnLst>
    <dgm:cxn modelId="{68226501-A9CD-44F9-8017-54B774594F4A}" type="presOf" srcId="{390B8546-4E66-499B-AA2F-36DF70342285}" destId="{A3244CFC-62FE-4E6E-BD47-1E8CF8A9C380}" srcOrd="0" destOrd="0" presId="urn:microsoft.com/office/officeart/2009/3/layout/RandomtoResultProcess"/>
    <dgm:cxn modelId="{2E8EEF04-FCFE-49DA-A7F0-D2EC8E2C77F6}" type="presOf" srcId="{41787118-A385-4D86-8994-10DDE966ACA7}" destId="{49201C50-39CE-42C7-8523-BFAE248A43CB}" srcOrd="0" destOrd="0" presId="urn:microsoft.com/office/officeart/2009/3/layout/RandomtoResultProcess"/>
    <dgm:cxn modelId="{18DF4B15-161C-4620-A2B9-ACF9125440E3}" type="presOf" srcId="{A800E486-23A2-4838-8692-2D94D95D7067}" destId="{4D70C428-2038-4B7E-AA89-D695A78E1BE4}" srcOrd="0" destOrd="0" presId="urn:microsoft.com/office/officeart/2009/3/layout/RandomtoResultProcess"/>
    <dgm:cxn modelId="{7E5C963B-AB54-41B5-A920-C6FFBAFDCAC2}" srcId="{934A40C4-C94F-4480-9F8C-CFB62D359AC7}" destId="{11B2AC61-62BB-4EEB-89B5-F922DF5EA2A0}" srcOrd="0" destOrd="0" parTransId="{96D44BEB-256C-40CA-BF34-A06892D26CDA}" sibTransId="{30DC2FE4-0B4A-4526-97F3-94E570D20EF1}"/>
    <dgm:cxn modelId="{CB73CE45-A6D0-4359-BCC1-D4ECBBB9E4A7}" type="presOf" srcId="{11B2AC61-62BB-4EEB-89B5-F922DF5EA2A0}" destId="{71864CED-EF09-4C29-A5E5-6BA8A18D2431}" srcOrd="0" destOrd="0" presId="urn:microsoft.com/office/officeart/2009/3/layout/RandomtoResultProcess"/>
    <dgm:cxn modelId="{C0169570-6529-4AF8-953C-13AA7737E703}" srcId="{390B8546-4E66-499B-AA2F-36DF70342285}" destId="{A800E486-23A2-4838-8692-2D94D95D7067}" srcOrd="0" destOrd="0" parTransId="{DBD7EE08-7296-47A9-A848-DF4A46DE3C8F}" sibTransId="{0F2CF159-C394-4417-81C6-3BD54317798C}"/>
    <dgm:cxn modelId="{5B986BC8-BCF0-4A3F-A9F1-548665AD2C16}" srcId="{A800E486-23A2-4838-8692-2D94D95D7067}" destId="{41787118-A385-4D86-8994-10DDE966ACA7}" srcOrd="0" destOrd="0" parTransId="{FF13AB2A-1D8D-42AB-AFFE-F9913C946A46}" sibTransId="{F5104653-2A4F-4AA9-9217-A404A58ED29C}"/>
    <dgm:cxn modelId="{0FFCCDD2-6B7A-44A3-B7A7-800514D816C8}" type="presOf" srcId="{934A40C4-C94F-4480-9F8C-CFB62D359AC7}" destId="{1F0801DD-753D-4E29-8635-A8E51AEA0E8F}" srcOrd="0" destOrd="0" presId="urn:microsoft.com/office/officeart/2009/3/layout/RandomtoResultProcess"/>
    <dgm:cxn modelId="{1C3677F5-3CDB-43A1-8A16-3653BA9856CB}" srcId="{390B8546-4E66-499B-AA2F-36DF70342285}" destId="{934A40C4-C94F-4480-9F8C-CFB62D359AC7}" srcOrd="1" destOrd="0" parTransId="{295F69DE-183C-4729-BAEE-C94E70B52AD2}" sibTransId="{0892115B-3E11-430C-98D6-BAD6C9F458BA}"/>
    <dgm:cxn modelId="{AED7DA5E-16DA-43E1-B6C8-345226E3CADB}" type="presParOf" srcId="{A3244CFC-62FE-4E6E-BD47-1E8CF8A9C380}" destId="{83B4EECE-BD67-4586-8E56-EC7605E4077C}" srcOrd="0" destOrd="0" presId="urn:microsoft.com/office/officeart/2009/3/layout/RandomtoResultProcess"/>
    <dgm:cxn modelId="{E8D01364-8F6D-4FDD-AB8B-9E7F5D2A574E}" type="presParOf" srcId="{83B4EECE-BD67-4586-8E56-EC7605E4077C}" destId="{4D70C428-2038-4B7E-AA89-D695A78E1BE4}" srcOrd="0" destOrd="0" presId="urn:microsoft.com/office/officeart/2009/3/layout/RandomtoResultProcess"/>
    <dgm:cxn modelId="{291ACB5B-CEA1-4ABC-8804-7597A5A9EAC0}" type="presParOf" srcId="{83B4EECE-BD67-4586-8E56-EC7605E4077C}" destId="{49201C50-39CE-42C7-8523-BFAE248A43CB}" srcOrd="1" destOrd="0" presId="urn:microsoft.com/office/officeart/2009/3/layout/RandomtoResultProcess"/>
    <dgm:cxn modelId="{D2A3FED0-2823-40A5-9D61-826A70395C01}" type="presParOf" srcId="{83B4EECE-BD67-4586-8E56-EC7605E4077C}" destId="{2A2CE709-A967-45BD-A6CE-D7A98555890B}" srcOrd="2" destOrd="0" presId="urn:microsoft.com/office/officeart/2009/3/layout/RandomtoResultProcess"/>
    <dgm:cxn modelId="{5AD59344-3B8F-4514-AE65-D06BC388DDEC}" type="presParOf" srcId="{83B4EECE-BD67-4586-8E56-EC7605E4077C}" destId="{D772014F-FD99-4B02-9D2E-59FD279D9EAD}" srcOrd="3" destOrd="0" presId="urn:microsoft.com/office/officeart/2009/3/layout/RandomtoResultProcess"/>
    <dgm:cxn modelId="{9A044693-7273-4831-8284-908A45FBF18F}" type="presParOf" srcId="{83B4EECE-BD67-4586-8E56-EC7605E4077C}" destId="{28E7A0F7-AC5A-48EA-AA42-52B47095020D}" srcOrd="4" destOrd="0" presId="urn:microsoft.com/office/officeart/2009/3/layout/RandomtoResultProcess"/>
    <dgm:cxn modelId="{D0301075-ABF8-49B9-AFCE-6EA8CCD98FEA}" type="presParOf" srcId="{83B4EECE-BD67-4586-8E56-EC7605E4077C}" destId="{CE24B6F7-66FF-4E7B-80C4-ED098C5C452D}" srcOrd="5" destOrd="0" presId="urn:microsoft.com/office/officeart/2009/3/layout/RandomtoResultProcess"/>
    <dgm:cxn modelId="{6FB40C43-6BE7-4BAD-8A83-8877414AB5F7}" type="presParOf" srcId="{83B4EECE-BD67-4586-8E56-EC7605E4077C}" destId="{57001172-84C9-4BF3-B5B5-2563A3FAF022}" srcOrd="6" destOrd="0" presId="urn:microsoft.com/office/officeart/2009/3/layout/RandomtoResultProcess"/>
    <dgm:cxn modelId="{08E9D2FD-5C76-47F8-947E-2A1D60A62EC3}" type="presParOf" srcId="{83B4EECE-BD67-4586-8E56-EC7605E4077C}" destId="{8C150BDD-746F-409F-932B-C975ED98B0FA}" srcOrd="7" destOrd="0" presId="urn:microsoft.com/office/officeart/2009/3/layout/RandomtoResultProcess"/>
    <dgm:cxn modelId="{2CEC31D2-B6ED-4E50-9328-78F139E2F248}" type="presParOf" srcId="{83B4EECE-BD67-4586-8E56-EC7605E4077C}" destId="{05BE157D-0A00-425C-80A5-559983F56E91}" srcOrd="8" destOrd="0" presId="urn:microsoft.com/office/officeart/2009/3/layout/RandomtoResultProcess"/>
    <dgm:cxn modelId="{39537F46-5C64-44F5-9278-33D1619B8CBE}" type="presParOf" srcId="{83B4EECE-BD67-4586-8E56-EC7605E4077C}" destId="{5978942C-C8A3-404A-8787-B74BC9EBD117}" srcOrd="9" destOrd="0" presId="urn:microsoft.com/office/officeart/2009/3/layout/RandomtoResultProcess"/>
    <dgm:cxn modelId="{B430994F-86CF-4592-820E-027DE986BB56}" type="presParOf" srcId="{83B4EECE-BD67-4586-8E56-EC7605E4077C}" destId="{43A220F3-373B-48FC-BFA9-8B0DC56AE5A7}" srcOrd="10" destOrd="0" presId="urn:microsoft.com/office/officeart/2009/3/layout/RandomtoResultProcess"/>
    <dgm:cxn modelId="{6BB7C0D4-8283-4670-977C-B2CE87731ED7}" type="presParOf" srcId="{83B4EECE-BD67-4586-8E56-EC7605E4077C}" destId="{E93963CA-4120-4537-9951-862469A0DED6}" srcOrd="11" destOrd="0" presId="urn:microsoft.com/office/officeart/2009/3/layout/RandomtoResultProcess"/>
    <dgm:cxn modelId="{C99C80A7-B8F8-428E-97F1-3DB405DBC817}" type="presParOf" srcId="{83B4EECE-BD67-4586-8E56-EC7605E4077C}" destId="{D05A45EE-7AFD-4EAF-A305-61CCE12E244F}" srcOrd="12" destOrd="0" presId="urn:microsoft.com/office/officeart/2009/3/layout/RandomtoResultProcess"/>
    <dgm:cxn modelId="{6709D33E-7103-4323-9C7D-8A9600CB929A}" type="presParOf" srcId="{83B4EECE-BD67-4586-8E56-EC7605E4077C}" destId="{FCA71654-1F1B-4486-A83B-F2A4AE0FF5EA}" srcOrd="13" destOrd="0" presId="urn:microsoft.com/office/officeart/2009/3/layout/RandomtoResultProcess"/>
    <dgm:cxn modelId="{37103FB8-A86D-400E-8FC2-ECC18EAD99DC}" type="presParOf" srcId="{83B4EECE-BD67-4586-8E56-EC7605E4077C}" destId="{5B716F21-A4CF-4EF2-89E0-1A7B57FB7B02}" srcOrd="14" destOrd="0" presId="urn:microsoft.com/office/officeart/2009/3/layout/RandomtoResultProcess"/>
    <dgm:cxn modelId="{F13B266A-6E0B-40D0-B429-69AAD365F118}" type="presParOf" srcId="{83B4EECE-BD67-4586-8E56-EC7605E4077C}" destId="{91398725-34AF-4991-9E66-A82C0B584EFA}" srcOrd="15" destOrd="0" presId="urn:microsoft.com/office/officeart/2009/3/layout/RandomtoResultProcess"/>
    <dgm:cxn modelId="{6E7DB6DA-DD38-4EBC-ABE6-AEA16692E250}" type="presParOf" srcId="{83B4EECE-BD67-4586-8E56-EC7605E4077C}" destId="{1732EE74-CD48-4A55-9060-B5DE8DE5E2BE}" srcOrd="16" destOrd="0" presId="urn:microsoft.com/office/officeart/2009/3/layout/RandomtoResultProcess"/>
    <dgm:cxn modelId="{6D7C31DC-7F9C-490F-BEB9-A7B9479788B9}" type="presParOf" srcId="{83B4EECE-BD67-4586-8E56-EC7605E4077C}" destId="{7CD5E928-48DC-44C2-A72A-7EAB01554C45}" srcOrd="17" destOrd="0" presId="urn:microsoft.com/office/officeart/2009/3/layout/RandomtoResultProcess"/>
    <dgm:cxn modelId="{68574BA1-79CC-4DCF-90A1-B35E14F4334F}" type="presParOf" srcId="{83B4EECE-BD67-4586-8E56-EC7605E4077C}" destId="{A0F20079-E026-4033-B8B9-B0C037633E22}" srcOrd="18" destOrd="0" presId="urn:microsoft.com/office/officeart/2009/3/layout/RandomtoResultProcess"/>
    <dgm:cxn modelId="{D8735951-77B2-4342-8146-09A08BDB6782}" type="presParOf" srcId="{83B4EECE-BD67-4586-8E56-EC7605E4077C}" destId="{F71C7F52-0829-48A2-8A53-F0BC58CC2391}" srcOrd="19" destOrd="0" presId="urn:microsoft.com/office/officeart/2009/3/layout/RandomtoResultProcess"/>
    <dgm:cxn modelId="{038804AE-71A9-43EB-8718-FD672811C5C9}" type="presParOf" srcId="{A3244CFC-62FE-4E6E-BD47-1E8CF8A9C380}" destId="{7F6D6338-6AB1-4D02-B7DB-518FD6C622BB}" srcOrd="1" destOrd="0" presId="urn:microsoft.com/office/officeart/2009/3/layout/RandomtoResultProcess"/>
    <dgm:cxn modelId="{2732424C-CCD9-4F72-A7FA-30A406639215}" type="presParOf" srcId="{7F6D6338-6AB1-4D02-B7DB-518FD6C622BB}" destId="{6207049A-71A5-4C65-AD9F-FFC5E1C9A912}" srcOrd="0" destOrd="0" presId="urn:microsoft.com/office/officeart/2009/3/layout/RandomtoResultProcess"/>
    <dgm:cxn modelId="{E9820A8F-4CC9-4E9C-B702-6F81AEA23B54}" type="presParOf" srcId="{7F6D6338-6AB1-4D02-B7DB-518FD6C622BB}" destId="{B46D8AFC-79F9-4FB3-9D33-B9CFDFE40265}" srcOrd="1" destOrd="0" presId="urn:microsoft.com/office/officeart/2009/3/layout/RandomtoResultProcess"/>
    <dgm:cxn modelId="{0EE51D81-6848-4798-A38D-706CA24F63EA}" type="presParOf" srcId="{A3244CFC-62FE-4E6E-BD47-1E8CF8A9C380}" destId="{E3ED0D3B-F8A7-4252-8269-39B16B131215}" srcOrd="2" destOrd="0" presId="urn:microsoft.com/office/officeart/2009/3/layout/RandomtoResultProcess"/>
    <dgm:cxn modelId="{C0D14932-9756-4BA8-BB54-70DF0820BCC2}" type="presParOf" srcId="{A3244CFC-62FE-4E6E-BD47-1E8CF8A9C380}" destId="{5A35D041-9105-46A5-9BC9-A0F75D4CB08A}" srcOrd="3" destOrd="0" presId="urn:microsoft.com/office/officeart/2009/3/layout/RandomtoResultProcess"/>
    <dgm:cxn modelId="{75851653-4CC6-44F3-812F-A0F8532A2528}" type="presParOf" srcId="{5A35D041-9105-46A5-9BC9-A0F75D4CB08A}" destId="{A783FA48-E08D-43F8-A53D-B11F608A6B08}" srcOrd="0" destOrd="0" presId="urn:microsoft.com/office/officeart/2009/3/layout/RandomtoResultProcess"/>
    <dgm:cxn modelId="{B04BEDF2-925A-445D-8512-2CC8D87496D0}" type="presParOf" srcId="{5A35D041-9105-46A5-9BC9-A0F75D4CB08A}" destId="{71A5E671-D69F-4140-8595-5070D9BE141A}" srcOrd="1" destOrd="0" presId="urn:microsoft.com/office/officeart/2009/3/layout/RandomtoResultProcess"/>
    <dgm:cxn modelId="{B8F54C3B-7E8F-4F41-B7A2-00B0983B36E3}" type="presParOf" srcId="{A3244CFC-62FE-4E6E-BD47-1E8CF8A9C380}" destId="{738F812F-EF50-452E-8ABE-15A06D3CD3EE}" srcOrd="4" destOrd="0" presId="urn:microsoft.com/office/officeart/2009/3/layout/RandomtoResultProcess"/>
    <dgm:cxn modelId="{0694910A-D369-45CE-AB14-0491F218025B}" type="presParOf" srcId="{738F812F-EF50-452E-8ABE-15A06D3CD3EE}" destId="{1F0801DD-753D-4E29-8635-A8E51AEA0E8F}" srcOrd="0" destOrd="0" presId="urn:microsoft.com/office/officeart/2009/3/layout/RandomtoResultProcess"/>
    <dgm:cxn modelId="{6F17B6EA-8A29-4368-8A49-4A926018D050}" type="presParOf" srcId="{738F812F-EF50-452E-8ABE-15A06D3CD3EE}" destId="{71864CED-EF09-4C29-A5E5-6BA8A18D2431}" srcOrd="1" destOrd="0" presId="urn:microsoft.com/office/officeart/2009/3/layout/RandomtoResultProcess"/>
    <dgm:cxn modelId="{07D5A54B-BEA5-4BAD-B1D1-DFB8C8008EE6}" type="presParOf" srcId="{738F812F-EF50-452E-8ABE-15A06D3CD3EE}" destId="{456D56FF-EC28-4981-B495-C9BB16A67FD3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0C428-2038-4B7E-AA89-D695A78E1BE4}">
      <dsp:nvSpPr>
        <dsp:cNvPr id="0" name=""/>
        <dsp:cNvSpPr/>
      </dsp:nvSpPr>
      <dsp:spPr>
        <a:xfrm>
          <a:off x="646844" y="554402"/>
          <a:ext cx="1555721" cy="512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</a:t>
          </a:r>
        </a:p>
      </dsp:txBody>
      <dsp:txXfrm>
        <a:off x="646844" y="554402"/>
        <a:ext cx="1555721" cy="512681"/>
      </dsp:txXfrm>
    </dsp:sp>
    <dsp:sp modelId="{49201C50-39CE-42C7-8523-BFAE248A43CB}">
      <dsp:nvSpPr>
        <dsp:cNvPr id="0" name=""/>
        <dsp:cNvSpPr/>
      </dsp:nvSpPr>
      <dsp:spPr>
        <a:xfrm>
          <a:off x="646844" y="1635470"/>
          <a:ext cx="1555721" cy="960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Avenir Next" panose="020B0503020202020204" pitchFamily="34" charset="0"/>
            </a:rPr>
            <a:t>Raw</a:t>
          </a:r>
        </a:p>
      </dsp:txBody>
      <dsp:txXfrm>
        <a:off x="646844" y="1635470"/>
        <a:ext cx="1555721" cy="960514"/>
      </dsp:txXfrm>
    </dsp:sp>
    <dsp:sp modelId="{2A2CE709-A967-45BD-A6CE-D7A98555890B}">
      <dsp:nvSpPr>
        <dsp:cNvPr id="0" name=""/>
        <dsp:cNvSpPr/>
      </dsp:nvSpPr>
      <dsp:spPr>
        <a:xfrm>
          <a:off x="645076" y="398476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2014F-FD99-4B02-9D2E-59FD279D9EAD}">
      <dsp:nvSpPr>
        <dsp:cNvPr id="0" name=""/>
        <dsp:cNvSpPr/>
      </dsp:nvSpPr>
      <dsp:spPr>
        <a:xfrm>
          <a:off x="731702" y="225226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7A0F7-AC5A-48EA-AA42-52B47095020D}">
      <dsp:nvSpPr>
        <dsp:cNvPr id="0" name=""/>
        <dsp:cNvSpPr/>
      </dsp:nvSpPr>
      <dsp:spPr>
        <a:xfrm>
          <a:off x="939603" y="259876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4B6F7-66FF-4E7B-80C4-ED098C5C452D}">
      <dsp:nvSpPr>
        <dsp:cNvPr id="0" name=""/>
        <dsp:cNvSpPr/>
      </dsp:nvSpPr>
      <dsp:spPr>
        <a:xfrm>
          <a:off x="1112854" y="69300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01172-84C9-4BF3-B5B5-2563A3FAF022}">
      <dsp:nvSpPr>
        <dsp:cNvPr id="0" name=""/>
        <dsp:cNvSpPr/>
      </dsp:nvSpPr>
      <dsp:spPr>
        <a:xfrm>
          <a:off x="1338080" y="0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50BDD-746F-409F-932B-C975ED98B0FA}">
      <dsp:nvSpPr>
        <dsp:cNvPr id="0" name=""/>
        <dsp:cNvSpPr/>
      </dsp:nvSpPr>
      <dsp:spPr>
        <a:xfrm>
          <a:off x="1615281" y="121275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E157D-0A00-425C-80A5-559983F56E91}">
      <dsp:nvSpPr>
        <dsp:cNvPr id="0" name=""/>
        <dsp:cNvSpPr/>
      </dsp:nvSpPr>
      <dsp:spPr>
        <a:xfrm>
          <a:off x="1788532" y="207901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8942C-C8A3-404A-8787-B74BC9EBD117}">
      <dsp:nvSpPr>
        <dsp:cNvPr id="0" name=""/>
        <dsp:cNvSpPr/>
      </dsp:nvSpPr>
      <dsp:spPr>
        <a:xfrm>
          <a:off x="2031083" y="398476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220F3-373B-48FC-BFA9-8B0DC56AE5A7}">
      <dsp:nvSpPr>
        <dsp:cNvPr id="0" name=""/>
        <dsp:cNvSpPr/>
      </dsp:nvSpPr>
      <dsp:spPr>
        <a:xfrm>
          <a:off x="2135034" y="589052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963CA-4120-4537-9951-862469A0DED6}">
      <dsp:nvSpPr>
        <dsp:cNvPr id="0" name=""/>
        <dsp:cNvSpPr/>
      </dsp:nvSpPr>
      <dsp:spPr>
        <a:xfrm>
          <a:off x="1234129" y="225226"/>
          <a:ext cx="318215" cy="3182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A45EE-7AFD-4EAF-A305-61CCE12E244F}">
      <dsp:nvSpPr>
        <dsp:cNvPr id="0" name=""/>
        <dsp:cNvSpPr/>
      </dsp:nvSpPr>
      <dsp:spPr>
        <a:xfrm>
          <a:off x="558451" y="883579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71654-1F1B-4486-A83B-F2A4AE0FF5EA}">
      <dsp:nvSpPr>
        <dsp:cNvPr id="0" name=""/>
        <dsp:cNvSpPr/>
      </dsp:nvSpPr>
      <dsp:spPr>
        <a:xfrm>
          <a:off x="662402" y="1039505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6F21-A4CF-4EF2-89E0-1A7B57FB7B02}">
      <dsp:nvSpPr>
        <dsp:cNvPr id="0" name=""/>
        <dsp:cNvSpPr/>
      </dsp:nvSpPr>
      <dsp:spPr>
        <a:xfrm>
          <a:off x="922278" y="1178105"/>
          <a:ext cx="282858" cy="282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98725-34AF-4991-9E66-A82C0B584EFA}">
      <dsp:nvSpPr>
        <dsp:cNvPr id="0" name=""/>
        <dsp:cNvSpPr/>
      </dsp:nvSpPr>
      <dsp:spPr>
        <a:xfrm>
          <a:off x="1286105" y="1403331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2EE74-CD48-4A55-9060-B5DE8DE5E2BE}">
      <dsp:nvSpPr>
        <dsp:cNvPr id="0" name=""/>
        <dsp:cNvSpPr/>
      </dsp:nvSpPr>
      <dsp:spPr>
        <a:xfrm>
          <a:off x="1355405" y="1178105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5E928-48DC-44C2-A72A-7EAB01554C45}">
      <dsp:nvSpPr>
        <dsp:cNvPr id="0" name=""/>
        <dsp:cNvSpPr/>
      </dsp:nvSpPr>
      <dsp:spPr>
        <a:xfrm>
          <a:off x="1528656" y="1420656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20079-E026-4033-B8B9-B0C037633E22}">
      <dsp:nvSpPr>
        <dsp:cNvPr id="0" name=""/>
        <dsp:cNvSpPr/>
      </dsp:nvSpPr>
      <dsp:spPr>
        <a:xfrm>
          <a:off x="1684582" y="1143455"/>
          <a:ext cx="282858" cy="282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C7F52-0829-48A2-8A53-F0BC58CC2391}">
      <dsp:nvSpPr>
        <dsp:cNvPr id="0" name=""/>
        <dsp:cNvSpPr/>
      </dsp:nvSpPr>
      <dsp:spPr>
        <a:xfrm>
          <a:off x="2065733" y="1074155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7049A-71A5-4C65-AD9F-FFC5E1C9A912}">
      <dsp:nvSpPr>
        <dsp:cNvPr id="0" name=""/>
        <dsp:cNvSpPr/>
      </dsp:nvSpPr>
      <dsp:spPr>
        <a:xfrm>
          <a:off x="2260199" y="259588"/>
          <a:ext cx="1020122" cy="1090324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3FA48-E08D-43F8-A53D-B11F608A6B08}">
      <dsp:nvSpPr>
        <dsp:cNvPr id="0" name=""/>
        <dsp:cNvSpPr/>
      </dsp:nvSpPr>
      <dsp:spPr>
        <a:xfrm>
          <a:off x="3176482" y="259588"/>
          <a:ext cx="968379" cy="1090324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801DD-753D-4E29-8635-A8E51AEA0E8F}">
      <dsp:nvSpPr>
        <dsp:cNvPr id="0" name=""/>
        <dsp:cNvSpPr/>
      </dsp:nvSpPr>
      <dsp:spPr>
        <a:xfrm>
          <a:off x="4276417" y="182238"/>
          <a:ext cx="1294481" cy="13239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Web browser</a:t>
          </a:r>
        </a:p>
      </dsp:txBody>
      <dsp:txXfrm>
        <a:off x="4465989" y="376126"/>
        <a:ext cx="915337" cy="936176"/>
      </dsp:txXfrm>
    </dsp:sp>
    <dsp:sp modelId="{71864CED-EF09-4C29-A5E5-6BA8A18D2431}">
      <dsp:nvSpPr>
        <dsp:cNvPr id="0" name=""/>
        <dsp:cNvSpPr/>
      </dsp:nvSpPr>
      <dsp:spPr>
        <a:xfrm>
          <a:off x="4144862" y="1635470"/>
          <a:ext cx="1557591" cy="960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Avenir Next" panose="020B0503020202020204" pitchFamily="34" charset="0"/>
            </a:rPr>
            <a:t>Awe</a:t>
          </a:r>
        </a:p>
      </dsp:txBody>
      <dsp:txXfrm>
        <a:off x="4144862" y="1635470"/>
        <a:ext cx="1557591" cy="960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E5D89A1C-DABF-4BCF-AFBC-0CA5BA9EB943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9B158A76-95E7-4B91-8FE1-9E2905007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9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58A76-95E7-4B91-8FE1-9E29050071D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0" y="891995"/>
            <a:ext cx="7635250" cy="610820"/>
          </a:xfrm>
          <a:noFill/>
          <a:effectLst/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60" y="1502815"/>
            <a:ext cx="8093365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4B593719-6807-4956-BF7D-BBAC1C1047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763524"/>
          </a:xfrm>
          <a:effectLst/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1"/>
            <a:ext cx="8246070" cy="3359504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8559"/>
            <a:ext cx="626090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1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8704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8704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</a:defRPr>
            </a:lvl1pPr>
          </a:lstStyle>
          <a:p>
            <a:fld id="{53074F12-AA26-4AC8-9962-C36BB8F32554}" type="datetimeFigureOut">
              <a:rPr lang="en-US" smtClean="0"/>
              <a:pPr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76DF1-08E5-4721-8744-34D9F59E0426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Dubai" panose="020B0503030403030204" pitchFamily="34" charset="-78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03.cmhc-schl.gc.ca/hmip-pimh/en/TableMapChart/Table?TableId=2.2.11&amp;GeographyId=2270&amp;GeographyTypeId=3&amp;DisplayAs=Table&amp;GeograghyName=Toronto" TargetMode="External"/><Relationship Id="rId2" Type="http://schemas.openxmlformats.org/officeDocument/2006/relationships/hyperlink" Target="https://open.toronto.ca/dataset/building-permits-cleared-permits-prior-yea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084D-67CC-4B2E-ADBB-1FE12965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intro_ppt">
            <a:hlinkClick r:id="" action="ppaction://media"/>
            <a:extLst>
              <a:ext uri="{FF2B5EF4-FFF2-40B4-BE49-F238E27FC236}">
                <a16:creationId xmlns:a16="http://schemas.microsoft.com/office/drawing/2014/main" id="{75CFADDC-10F3-49DC-AE52-B123C1C4F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8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2CE3AE-554A-8440-86C9-91DDE815F8B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197405"/>
            <a:ext cx="8246070" cy="916229"/>
          </a:xfrm>
          <a:effectLst/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Next" panose="020B0503020202020204" pitchFamily="34" charset="0"/>
              </a:rPr>
              <a:t>A VISUALIZATION OF TORONTO NEIGHBOURHOODS AND RENTAL PRICES FROM 2010 TO 2018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58" y="2571750"/>
            <a:ext cx="8496472" cy="458115"/>
          </a:xfrm>
        </p:spPr>
        <p:txBody>
          <a:bodyPr>
            <a:no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Avenir Next" panose="020B0503020202020204" pitchFamily="34" charset="0"/>
              </a:rPr>
              <a:t>An interactive dashboard showing a geographical map of </a:t>
            </a:r>
            <a:r>
              <a:rPr lang="en-US" sz="1400" i="1" dirty="0" err="1">
                <a:solidFill>
                  <a:schemeClr val="bg1"/>
                </a:solidFill>
                <a:latin typeface="Avenir Next" panose="020B0503020202020204" pitchFamily="34" charset="0"/>
              </a:rPr>
              <a:t>neighbourhoods</a:t>
            </a:r>
            <a:r>
              <a:rPr lang="en-US" sz="1400" i="1" dirty="0">
                <a:solidFill>
                  <a:schemeClr val="bg1"/>
                </a:solidFill>
                <a:latin typeface="Avenir Next" panose="020B0503020202020204" pitchFamily="34" charset="0"/>
              </a:rPr>
              <a:t> in the City of Toronto and infographic bar charts presenting historical rental prices.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28462E-AAA3-B948-8F25-B308FC26D205}"/>
              </a:ext>
            </a:extLst>
          </p:cNvPr>
          <p:cNvSpPr/>
          <p:nvPr/>
        </p:nvSpPr>
        <p:spPr>
          <a:xfrm>
            <a:off x="78840" y="4728609"/>
            <a:ext cx="7589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Gloria </a:t>
            </a:r>
            <a:r>
              <a:rPr lang="en-US" sz="1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Abromeit</a:t>
            </a:r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, Janet Garcia, Omer Kleiner, </a:t>
            </a:r>
            <a:r>
              <a:rPr lang="en-US" sz="1400" dirty="0" err="1">
                <a:solidFill>
                  <a:schemeClr val="bg1"/>
                </a:solidFill>
                <a:latin typeface="Avenir Next" panose="020B0503020202020204" pitchFamily="34" charset="0"/>
              </a:rPr>
              <a:t>Kanwal</a:t>
            </a:r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 Bhatia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E427799-41FA-9044-812D-5FC04ECF08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Built with…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3369" y="1502815"/>
            <a:ext cx="762039" cy="931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77" y="2583422"/>
            <a:ext cx="1221640" cy="1013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85" y="1474422"/>
            <a:ext cx="916230" cy="7919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998" y="1474422"/>
            <a:ext cx="800141" cy="9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090" y="1655519"/>
            <a:ext cx="738730" cy="7932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0420" y="2656391"/>
            <a:ext cx="876345" cy="882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6869" y="3596986"/>
            <a:ext cx="1333505" cy="592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6869" y="2673828"/>
            <a:ext cx="889686" cy="802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985" y="2376061"/>
            <a:ext cx="914447" cy="92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4386" y="3668319"/>
            <a:ext cx="1072138" cy="9535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5609" y="3391113"/>
            <a:ext cx="959668" cy="9550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4169" y="3777793"/>
            <a:ext cx="608544" cy="571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7885" y="3777793"/>
            <a:ext cx="590580" cy="5588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21035" y="1703034"/>
            <a:ext cx="749339" cy="7429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0" y="4214692"/>
            <a:ext cx="470760" cy="4611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95142" y="2621254"/>
            <a:ext cx="644556" cy="6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878573-D3ED-D141-9556-F150E7CC11D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Next" panose="020B0503020202020204" pitchFamily="34" charset="0"/>
              </a:rPr>
              <a:t>Driven by data from…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068" y="1338146"/>
            <a:ext cx="7898256" cy="25258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CA" sz="3750" dirty="0">
                <a:latin typeface="Avenir Next" panose="020B0503020202020204" pitchFamily="34" charset="0"/>
              </a:rPr>
              <a:t>- The City of Toronto’s Open Data</a:t>
            </a:r>
          </a:p>
          <a:p>
            <a:pPr marL="0" indent="0">
              <a:buNone/>
            </a:pPr>
            <a:r>
              <a:rPr lang="en-CA" sz="2100" dirty="0">
                <a:latin typeface="Avenir Next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https://open.toronto.ca/dataset/building-permits-cleared-permits-prior-years/</a:t>
            </a:r>
            <a:endParaRPr lang="en-CA" sz="2100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CA" sz="1350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CA" sz="1350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CA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CA" dirty="0">
              <a:latin typeface="Avenir Next" panose="020B0503020202020204" pitchFamily="34" charset="0"/>
            </a:endParaRPr>
          </a:p>
          <a:p>
            <a:pPr>
              <a:buFontTx/>
              <a:buChar char="-"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r>
              <a:rPr lang="en-US" sz="3825" dirty="0">
                <a:latin typeface="Avenir Next" panose="020B0503020202020204" pitchFamily="34" charset="0"/>
              </a:rPr>
              <a:t>- Canada Mortgage and Housing Corporation (CMHC)</a:t>
            </a:r>
          </a:p>
          <a:p>
            <a:pPr marL="0" indent="0">
              <a:buNone/>
            </a:pPr>
            <a:r>
              <a:rPr lang="en-CA" sz="1725" u="sng" dirty="0">
                <a:latin typeface="Avenir Next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https://www03.cmhc-schl.gc.ca/hmip-pimh/en/TableMapChart/Table?TableId=2.2.11&amp;GeographyId=2270&amp;GeographyTypeId=3&amp;DisplayAs=Table&amp;GeograghyName=Toronto</a:t>
            </a:r>
            <a:endParaRPr lang="en-CA" sz="1725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CA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936" y="3863986"/>
            <a:ext cx="2172569" cy="827979"/>
          </a:xfrm>
          <a:prstGeom prst="rect">
            <a:avLst/>
          </a:prstGeom>
          <a:effectLst>
            <a:glow rad="317500">
              <a:schemeClr val="accent6">
                <a:lumMod val="50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  <a:bevelB w="139700" h="139700" prst="divot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37" y="2045157"/>
            <a:ext cx="2172569" cy="832003"/>
          </a:xfrm>
          <a:prstGeom prst="rect">
            <a:avLst/>
          </a:prstGeom>
          <a:effectLst>
            <a:glow rad="317500">
              <a:schemeClr val="accent6">
                <a:lumMod val="50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135834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8DEDC2-26B4-C247-9651-8EF5E93FB0A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From ‘raw’ to ‘awe’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8155" y="1121630"/>
            <a:ext cx="6260905" cy="3511061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76287165"/>
              </p:ext>
            </p:extLst>
          </p:nvPr>
        </p:nvGraphicFramePr>
        <p:xfrm>
          <a:off x="528155" y="1350110"/>
          <a:ext cx="6260905" cy="259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245" y="1960930"/>
            <a:ext cx="507978" cy="4581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0844" y="2189987"/>
            <a:ext cx="547184" cy="2477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8650" y="2313877"/>
            <a:ext cx="603994" cy="4581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2941" y="3494606"/>
            <a:ext cx="458115" cy="567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0605" y="1948674"/>
            <a:ext cx="610819" cy="48262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4571999" y="2877160"/>
            <a:ext cx="1" cy="45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69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1282</TotalTime>
  <Words>133</Words>
  <Application>Microsoft Macintosh PowerPoint</Application>
  <PresentationFormat>On-screen Show (16:9)</PresentationFormat>
  <Paragraphs>22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</vt:lpstr>
      <vt:lpstr>Calibri</vt:lpstr>
      <vt:lpstr>Dubai</vt:lpstr>
      <vt:lpstr>Office Theme</vt:lpstr>
      <vt:lpstr>PowerPoint Presentation</vt:lpstr>
      <vt:lpstr>A VISUALIZATION OF TORONTO NEIGHBOURHOODS AND RENTAL PRICES FROM 2010 TO 2018</vt:lpstr>
      <vt:lpstr>Built with…</vt:lpstr>
      <vt:lpstr>Driven by data from…</vt:lpstr>
      <vt:lpstr>From ‘raw’ to ‘awe’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Gloria Abromeit</cp:lastModifiedBy>
  <cp:revision>211</cp:revision>
  <dcterms:created xsi:type="dcterms:W3CDTF">2013-08-21T19:17:07Z</dcterms:created>
  <dcterms:modified xsi:type="dcterms:W3CDTF">2019-10-10T23:08:08Z</dcterms:modified>
</cp:coreProperties>
</file>